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6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wmf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144000" cy="70637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straight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Not curling, curving, or bending</a:t>
                      </a:r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collars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Bands that an animals wear around their necks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row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A number of things arranged in a</a:t>
                      </a:r>
                      <a:r>
                        <a:rPr lang="en-US" sz="2400" baseline="0" dirty="0" smtClean="0"/>
                        <a:t> line</a:t>
                      </a:r>
                      <a:endParaRPr lang="en-US" sz="2400" dirty="0" smtClean="0"/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floppy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Hanging or moving in a loose, droopy</a:t>
                      </a:r>
                      <a:r>
                        <a:rPr lang="en-US" sz="2400" baseline="0" dirty="0" smtClean="0"/>
                        <a:t> way</a:t>
                      </a:r>
                      <a:endParaRPr lang="en-US" sz="2400" dirty="0" smtClean="0"/>
                    </a:p>
                    <a:p>
                      <a:pPr algn="ctr"/>
                      <a:endParaRPr lang="en-US" sz="2400" dirty="0" smtClean="0"/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Picture 12" descr="C:\Documents and Settings\Erin Coffman\Local Settings\Temporary Internet Files\Content.IE5\OYN70FI8\MP90039048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228600"/>
            <a:ext cx="923544" cy="1294688"/>
          </a:xfrm>
          <a:prstGeom prst="rect">
            <a:avLst/>
          </a:prstGeom>
          <a:noFill/>
        </p:spPr>
      </p:pic>
      <p:pic>
        <p:nvPicPr>
          <p:cNvPr id="5" name="Picture 13" descr="C:\Documents and Settings\Erin Coffman\Local Settings\Temporary Internet Files\Content.IE5\OYN70FI8\MP900444806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1905000"/>
            <a:ext cx="1103545" cy="1447800"/>
          </a:xfrm>
          <a:prstGeom prst="rect">
            <a:avLst/>
          </a:prstGeom>
          <a:noFill/>
        </p:spPr>
      </p:pic>
      <p:pic>
        <p:nvPicPr>
          <p:cNvPr id="1039" name="Picture 15" descr="C:\Documents and Settings\Erin Coffman\Local Settings\Temporary Internet Files\Content.IE5\OYN70FI8\MP900400763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3581400"/>
            <a:ext cx="1836375" cy="1223772"/>
          </a:xfrm>
          <a:prstGeom prst="rect">
            <a:avLst/>
          </a:prstGeom>
          <a:noFill/>
        </p:spPr>
      </p:pic>
      <p:pic>
        <p:nvPicPr>
          <p:cNvPr id="1040" name="Picture 16" descr="C:\Documents and Settings\Erin Coffman\Local Settings\Temporary Internet Files\Content.IE5\P0HIDW1L\MC900320728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34200" y="5257800"/>
            <a:ext cx="1120494" cy="14464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stood</a:t>
                      </a:r>
                      <a:endParaRPr lang="en-US" sz="3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Was in an</a:t>
                      </a:r>
                      <a:r>
                        <a:rPr lang="en-US" sz="2400" baseline="0" dirty="0" smtClean="0"/>
                        <a:t> upright position on one’s feet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drooled</a:t>
                      </a:r>
                      <a:endParaRPr lang="en-US" sz="3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Let saliva drip from the mouth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curly</a:t>
                      </a:r>
                      <a:endParaRPr lang="en-US" sz="3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Having a</a:t>
                      </a:r>
                      <a:r>
                        <a:rPr lang="en-US" sz="2400" baseline="0" dirty="0" smtClean="0"/>
                        <a:t> twisted, ring, or spiral shape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weighed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 smtClean="0"/>
                    </a:p>
                    <a:p>
                      <a:pPr algn="ctr"/>
                      <a:r>
                        <a:rPr lang="en-US" sz="2800" dirty="0" smtClean="0"/>
                        <a:t>Had a certain heaviness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60" name="Picture 12" descr="C:\Documents and Settings\Erin Coffman\Local Settings\Temporary Internet Files\Content.IE5\P0HIDW1L\MP90043103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152400"/>
            <a:ext cx="914846" cy="1371600"/>
          </a:xfrm>
          <a:prstGeom prst="rect">
            <a:avLst/>
          </a:prstGeom>
          <a:noFill/>
        </p:spPr>
      </p:pic>
      <p:pic>
        <p:nvPicPr>
          <p:cNvPr id="6" name="Picture 14" descr="C:\Documents and Settings\Erin Coffman\Local Settings\Temporary Internet Files\Content.IE5\37EZLBLT\MC90014054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1828800"/>
            <a:ext cx="1952549" cy="1510403"/>
          </a:xfrm>
          <a:prstGeom prst="rect">
            <a:avLst/>
          </a:prstGeom>
          <a:noFill/>
        </p:spPr>
      </p:pic>
      <p:pic>
        <p:nvPicPr>
          <p:cNvPr id="2066" name="Picture 18" descr="C:\Documents and Settings\Erin Coffman\Local Settings\Temporary Internet Files\Content.IE5\37EZLBLT\MC900437944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3657600"/>
            <a:ext cx="1066800" cy="1164151"/>
          </a:xfrm>
          <a:prstGeom prst="rect">
            <a:avLst/>
          </a:prstGeom>
          <a:noFill/>
        </p:spPr>
      </p:pic>
      <p:pic>
        <p:nvPicPr>
          <p:cNvPr id="2067" name="Picture 19" descr="C:\Documents and Settings\Erin Coffman\Local Settings\Temporary Internet Files\Content.IE5\OYN70FI8\MP900409011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29400" y="5257800"/>
            <a:ext cx="1447800" cy="14606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1571</TotalTime>
  <Words>67</Words>
  <Application>Microsoft Office PowerPoint</Application>
  <PresentationFormat>On-screen Show (4:3)</PresentationFormat>
  <Paragraphs>32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Dowell</dc:creator>
  <cp:lastModifiedBy>Erin Coffman</cp:lastModifiedBy>
  <cp:revision>163</cp:revision>
  <dcterms:created xsi:type="dcterms:W3CDTF">2014-02-24T21:15:13Z</dcterms:created>
  <dcterms:modified xsi:type="dcterms:W3CDTF">2014-04-07T21:01:35Z</dcterms:modified>
</cp:coreProperties>
</file>